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34199513" cy="19799300"/>
  <p:notesSz cx="6858000" cy="9144000"/>
  <p:defaultTextStyle>
    <a:defPPr>
      <a:defRPr lang="en-US"/>
    </a:defPPr>
    <a:lvl1pPr algn="l" defTabSz="2590800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295400" indent="-838200" algn="l" defTabSz="2590800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590800" indent="-1676400" algn="l" defTabSz="2590800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886200" indent="-2514600" algn="l" defTabSz="2590800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181600" indent="-3352800" algn="l" defTabSz="2590800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B9D5"/>
    <a:srgbClr val="FF9FFF"/>
    <a:srgbClr val="FF0066"/>
    <a:srgbClr val="FF00FF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-618" y="-144"/>
      </p:cViewPr>
      <p:guideLst>
        <p:guide orient="horz" pos="6236"/>
        <p:guide pos="107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4964" y="6150620"/>
            <a:ext cx="29069586" cy="4244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9927" y="11219603"/>
            <a:ext cx="23939659" cy="50598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3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98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0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C4899-3452-4DF5-852A-6CB84F1A3AE9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260AC-EB72-4D5E-9528-AA8BBD442238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B73C2-D084-4249-85CC-95041DCB75F4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39778-A0AB-4023-9645-E442E2D07962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36494" y="2287008"/>
            <a:ext cx="28778651" cy="487741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4604" y="2287008"/>
            <a:ext cx="85771904" cy="487741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5D389A-075D-4F2B-B94E-8A4B5A8B22F9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A5E49-3061-4D27-ABD2-C664B78C3726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2F6AE-C5C7-4238-A943-1FD9B3D8E0CE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A933D-FC35-4FB0-8C9E-F57EC246F95C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526" y="12722888"/>
            <a:ext cx="29069586" cy="3932361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526" y="8391793"/>
            <a:ext cx="29069586" cy="4331095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4261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22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783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04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306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567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9828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089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63237-0D8B-47AB-A4A4-20713DF15363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F7A59-8519-408E-AEA0-035D0A8484EB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604" y="13337030"/>
            <a:ext cx="57272309" cy="37724084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36900" y="13337030"/>
            <a:ext cx="57278245" cy="37724084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3FA6A7-8BEB-4F3F-98DC-1D174048326F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70794-0CCC-40AF-B412-70B3C8B3FDED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976" y="792890"/>
            <a:ext cx="30779562" cy="32998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76" y="4431928"/>
            <a:ext cx="15110724" cy="1847017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612" indent="0">
              <a:buNone/>
              <a:defRPr sz="6700" b="1"/>
            </a:lvl2pPr>
            <a:lvl3pPr marL="3085224" indent="0">
              <a:buNone/>
              <a:defRPr sz="6100" b="1"/>
            </a:lvl3pPr>
            <a:lvl4pPr marL="4627837" indent="0">
              <a:buNone/>
              <a:defRPr sz="5400" b="1"/>
            </a:lvl4pPr>
            <a:lvl5pPr marL="6170449" indent="0">
              <a:buNone/>
              <a:defRPr sz="5400" b="1"/>
            </a:lvl5pPr>
            <a:lvl6pPr marL="7713061" indent="0">
              <a:buNone/>
              <a:defRPr sz="5400" b="1"/>
            </a:lvl6pPr>
            <a:lvl7pPr marL="9255673" indent="0">
              <a:buNone/>
              <a:defRPr sz="5400" b="1"/>
            </a:lvl7pPr>
            <a:lvl8pPr marL="10798285" indent="0">
              <a:buNone/>
              <a:defRPr sz="5400" b="1"/>
            </a:lvl8pPr>
            <a:lvl9pPr marL="12340897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9976" y="6278945"/>
            <a:ext cx="15110724" cy="11407515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72879" y="4431928"/>
            <a:ext cx="15116660" cy="1847017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612" indent="0">
              <a:buNone/>
              <a:defRPr sz="6700" b="1"/>
            </a:lvl2pPr>
            <a:lvl3pPr marL="3085224" indent="0">
              <a:buNone/>
              <a:defRPr sz="6100" b="1"/>
            </a:lvl3pPr>
            <a:lvl4pPr marL="4627837" indent="0">
              <a:buNone/>
              <a:defRPr sz="5400" b="1"/>
            </a:lvl4pPr>
            <a:lvl5pPr marL="6170449" indent="0">
              <a:buNone/>
              <a:defRPr sz="5400" b="1"/>
            </a:lvl5pPr>
            <a:lvl6pPr marL="7713061" indent="0">
              <a:buNone/>
              <a:defRPr sz="5400" b="1"/>
            </a:lvl6pPr>
            <a:lvl7pPr marL="9255673" indent="0">
              <a:buNone/>
              <a:defRPr sz="5400" b="1"/>
            </a:lvl7pPr>
            <a:lvl8pPr marL="10798285" indent="0">
              <a:buNone/>
              <a:defRPr sz="5400" b="1"/>
            </a:lvl8pPr>
            <a:lvl9pPr marL="12340897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72879" y="6278945"/>
            <a:ext cx="15116660" cy="11407515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CE98-830B-450F-9A9C-4FF401CE10FD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80E88-E341-4329-9FF3-E6A0F907953A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1C4F8-2BDF-436F-84C5-9A8C4CC35633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F8481-BA6C-48C2-AF83-CA92528DCCB5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72FAE5-6C66-41E5-8F29-A4CF3E4C0872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F0E99-3A2C-405A-ABF8-92C2835226CA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981" y="788306"/>
            <a:ext cx="11251404" cy="3354881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1059" y="788310"/>
            <a:ext cx="19118478" cy="16898154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1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9981" y="4143191"/>
            <a:ext cx="11251404" cy="13543273"/>
          </a:xfrm>
        </p:spPr>
        <p:txBody>
          <a:bodyPr/>
          <a:lstStyle>
            <a:lvl1pPr marL="0" indent="0">
              <a:buNone/>
              <a:defRPr sz="4700"/>
            </a:lvl1pPr>
            <a:lvl2pPr marL="1542612" indent="0">
              <a:buNone/>
              <a:defRPr sz="4000"/>
            </a:lvl2pPr>
            <a:lvl3pPr marL="3085224" indent="0">
              <a:buNone/>
              <a:defRPr sz="3400"/>
            </a:lvl3pPr>
            <a:lvl4pPr marL="4627837" indent="0">
              <a:buNone/>
              <a:defRPr sz="3000"/>
            </a:lvl4pPr>
            <a:lvl5pPr marL="6170449" indent="0">
              <a:buNone/>
              <a:defRPr sz="3000"/>
            </a:lvl5pPr>
            <a:lvl6pPr marL="7713061" indent="0">
              <a:buNone/>
              <a:defRPr sz="3000"/>
            </a:lvl6pPr>
            <a:lvl7pPr marL="9255673" indent="0">
              <a:buNone/>
              <a:defRPr sz="3000"/>
            </a:lvl7pPr>
            <a:lvl8pPr marL="10798285" indent="0">
              <a:buNone/>
              <a:defRPr sz="3000"/>
            </a:lvl8pPr>
            <a:lvl9pPr marL="12340897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4CD244-629C-4A90-8E65-4300D7148EFD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ECEDD-72BE-4EFE-BA9D-1A1BC1520EDB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344" y="13859510"/>
            <a:ext cx="20519708" cy="1636194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03344" y="1769104"/>
            <a:ext cx="20519708" cy="11879580"/>
          </a:xfrm>
        </p:spPr>
        <p:txBody>
          <a:bodyPr/>
          <a:lstStyle>
            <a:lvl1pPr marL="0" indent="0">
              <a:buNone/>
              <a:defRPr sz="10800"/>
            </a:lvl1pPr>
            <a:lvl2pPr marL="1542612" indent="0">
              <a:buNone/>
              <a:defRPr sz="9400"/>
            </a:lvl2pPr>
            <a:lvl3pPr marL="3085224" indent="0">
              <a:buNone/>
              <a:defRPr sz="8100"/>
            </a:lvl3pPr>
            <a:lvl4pPr marL="4627837" indent="0">
              <a:buNone/>
              <a:defRPr sz="6700"/>
            </a:lvl4pPr>
            <a:lvl5pPr marL="6170449" indent="0">
              <a:buNone/>
              <a:defRPr sz="6700"/>
            </a:lvl5pPr>
            <a:lvl6pPr marL="7713061" indent="0">
              <a:buNone/>
              <a:defRPr sz="6700"/>
            </a:lvl6pPr>
            <a:lvl7pPr marL="9255673" indent="0">
              <a:buNone/>
              <a:defRPr sz="6700"/>
            </a:lvl7pPr>
            <a:lvl8pPr marL="10798285" indent="0">
              <a:buNone/>
              <a:defRPr sz="6700"/>
            </a:lvl8pPr>
            <a:lvl9pPr marL="12340897" indent="0">
              <a:buNone/>
              <a:defRPr sz="6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3344" y="15495704"/>
            <a:ext cx="20519708" cy="2323666"/>
          </a:xfrm>
        </p:spPr>
        <p:txBody>
          <a:bodyPr/>
          <a:lstStyle>
            <a:lvl1pPr marL="0" indent="0">
              <a:buNone/>
              <a:defRPr sz="4700"/>
            </a:lvl1pPr>
            <a:lvl2pPr marL="1542612" indent="0">
              <a:buNone/>
              <a:defRPr sz="4000"/>
            </a:lvl2pPr>
            <a:lvl3pPr marL="3085224" indent="0">
              <a:buNone/>
              <a:defRPr sz="3400"/>
            </a:lvl3pPr>
            <a:lvl4pPr marL="4627837" indent="0">
              <a:buNone/>
              <a:defRPr sz="3000"/>
            </a:lvl4pPr>
            <a:lvl5pPr marL="6170449" indent="0">
              <a:buNone/>
              <a:defRPr sz="3000"/>
            </a:lvl5pPr>
            <a:lvl6pPr marL="7713061" indent="0">
              <a:buNone/>
              <a:defRPr sz="3000"/>
            </a:lvl6pPr>
            <a:lvl7pPr marL="9255673" indent="0">
              <a:buNone/>
              <a:defRPr sz="3000"/>
            </a:lvl7pPr>
            <a:lvl8pPr marL="10798285" indent="0">
              <a:buNone/>
              <a:defRPr sz="3000"/>
            </a:lvl8pPr>
            <a:lvl9pPr marL="12340897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AB15D-7C21-4FC3-B906-2B785645A485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73110-3EE4-4ED6-B0D5-757C90A4BA77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9976" y="792890"/>
            <a:ext cx="30779562" cy="3299883"/>
          </a:xfrm>
          <a:prstGeom prst="rect">
            <a:avLst/>
          </a:prstGeom>
        </p:spPr>
        <p:txBody>
          <a:bodyPr vert="horz" lIns="308524" tIns="154262" rIns="308524" bIns="1542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76" y="4619841"/>
            <a:ext cx="30779562" cy="13066623"/>
          </a:xfrm>
          <a:prstGeom prst="rect">
            <a:avLst/>
          </a:prstGeom>
        </p:spPr>
        <p:txBody>
          <a:bodyPr vert="horz" lIns="308524" tIns="154262" rIns="308524" bIns="1542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9976" y="18351022"/>
            <a:ext cx="7979886" cy="1054129"/>
          </a:xfrm>
          <a:prstGeom prst="rect">
            <a:avLst/>
          </a:prstGeom>
        </p:spPr>
        <p:txBody>
          <a:bodyPr vert="horz" lIns="308524" tIns="154262" rIns="308524" bIns="154262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99022D-FCAB-43D0-9F80-AF4BC9CF53A3}" type="datetimeFigureOut">
              <a:rPr lang="en-IN" smtClean="0"/>
              <a:pPr>
                <a:defRPr/>
              </a:pPr>
              <a:t>23-04-2024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684834" y="18351022"/>
            <a:ext cx="10829846" cy="1054129"/>
          </a:xfrm>
          <a:prstGeom prst="rect">
            <a:avLst/>
          </a:prstGeom>
        </p:spPr>
        <p:txBody>
          <a:bodyPr vert="horz" lIns="308524" tIns="154262" rIns="308524" bIns="154262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09651" y="18351022"/>
            <a:ext cx="7979886" cy="1054129"/>
          </a:xfrm>
          <a:prstGeom prst="rect">
            <a:avLst/>
          </a:prstGeom>
        </p:spPr>
        <p:txBody>
          <a:bodyPr vert="horz" lIns="308524" tIns="154262" rIns="308524" bIns="154262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37DBB-6A03-4DB1-AF83-96DF6B956797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3085224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6957" indent="-1156957" algn="l" defTabSz="3085224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744" indent="-964132" algn="l" defTabSz="3085224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6530" indent="-771306" algn="l" defTabSz="308522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143" indent="-771306" algn="l" defTabSz="3085224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41755" indent="-771306" algn="l" defTabSz="3085224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367" indent="-771306" algn="l" defTabSz="308522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6979" indent="-771306" algn="l" defTabSz="308522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69591" indent="-771306" algn="l" defTabSz="308522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2204" indent="-771306" algn="l" defTabSz="3085224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612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224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7837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0449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3061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5673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8285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0897" algn="l" defTabSz="308522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65125" y="1797269"/>
            <a:ext cx="33489266" cy="17739518"/>
            <a:chOff x="365125" y="1797269"/>
            <a:chExt cx="33489266" cy="17739518"/>
          </a:xfrm>
        </p:grpSpPr>
        <p:sp>
          <p:nvSpPr>
            <p:cNvPr id="30" name="Rounded Rectangle 29"/>
            <p:cNvSpPr/>
            <p:nvPr/>
          </p:nvSpPr>
          <p:spPr>
            <a:xfrm>
              <a:off x="26004265" y="5029736"/>
              <a:ext cx="7850126" cy="13713619"/>
            </a:xfrm>
            <a:prstGeom prst="roundRect">
              <a:avLst>
                <a:gd name="adj" fmla="val 815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6004265" y="6334403"/>
              <a:ext cx="7850126" cy="12378472"/>
            </a:xfrm>
            <a:prstGeom prst="roundRect">
              <a:avLst>
                <a:gd name="adj" fmla="val 773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7622265" y="4999256"/>
              <a:ext cx="7850126" cy="13713619"/>
            </a:xfrm>
            <a:prstGeom prst="roundRect">
              <a:avLst>
                <a:gd name="adj" fmla="val 815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7622265" y="6334403"/>
              <a:ext cx="7850126" cy="12378472"/>
            </a:xfrm>
            <a:prstGeom prst="roundRect">
              <a:avLst>
                <a:gd name="adj" fmla="val 773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9209785" y="4999256"/>
              <a:ext cx="7850126" cy="13713619"/>
            </a:xfrm>
            <a:prstGeom prst="roundRect">
              <a:avLst>
                <a:gd name="adj" fmla="val 8150"/>
              </a:avLst>
            </a:prstGeom>
            <a:solidFill>
              <a:srgbClr val="FFB9D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9209785" y="6334403"/>
              <a:ext cx="7850126" cy="12378472"/>
            </a:xfrm>
            <a:prstGeom prst="roundRect">
              <a:avLst>
                <a:gd name="adj" fmla="val 7737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6825" y="4999256"/>
              <a:ext cx="7850126" cy="13713619"/>
            </a:xfrm>
            <a:prstGeom prst="roundRect">
              <a:avLst>
                <a:gd name="adj" fmla="val 815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accent6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66825" y="6334403"/>
              <a:ext cx="7850126" cy="12378472"/>
            </a:xfrm>
            <a:prstGeom prst="roundRect">
              <a:avLst>
                <a:gd name="adj" fmla="val 773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Text Box 27"/>
            <p:cNvSpPr txBox="1">
              <a:spLocks noChangeArrowheads="1"/>
            </p:cNvSpPr>
            <p:nvPr/>
          </p:nvSpPr>
          <p:spPr bwMode="auto">
            <a:xfrm>
              <a:off x="26313448" y="12444472"/>
              <a:ext cx="7313612" cy="7667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50640" tIns="25321" rIns="50640" bIns="25321">
              <a:spAutoFit/>
            </a:bodyPr>
            <a:lstStyle>
              <a:defPPr>
                <a:defRPr lang="en-US"/>
              </a:defPPr>
              <a:lvl1pPr defTabSz="2665413">
                <a:spcBef>
                  <a:spcPct val="50000"/>
                </a:spcBef>
                <a:defRPr b="1"/>
              </a:lvl1pPr>
            </a:lstStyle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en-US" sz="4655" dirty="0" smtClean="0"/>
                <a:t>References </a:t>
              </a:r>
              <a:endParaRPr lang="en-US" sz="4655" dirty="0"/>
            </a:p>
          </p:txBody>
        </p:sp>
        <p:sp>
          <p:nvSpPr>
            <p:cNvPr id="2054" name="TextBox 19"/>
            <p:cNvSpPr txBox="1">
              <a:spLocks noChangeArrowheads="1"/>
            </p:cNvSpPr>
            <p:nvPr/>
          </p:nvSpPr>
          <p:spPr bwMode="auto">
            <a:xfrm>
              <a:off x="1045457" y="18743355"/>
              <a:ext cx="5422901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IN" altLang="en-US" sz="4000" b="1" dirty="0" smtClean="0"/>
                <a:t>Poster No: Type </a:t>
              </a:r>
              <a:r>
                <a:rPr lang="en-IN" altLang="en-US" sz="4000" b="1" dirty="0"/>
                <a:t>here</a:t>
              </a:r>
            </a:p>
          </p:txBody>
        </p:sp>
        <p:sp>
          <p:nvSpPr>
            <p:cNvPr id="2055" name="Text Box 36"/>
            <p:cNvSpPr txBox="1">
              <a:spLocks noChangeArrowheads="1"/>
            </p:cNvSpPr>
            <p:nvPr/>
          </p:nvSpPr>
          <p:spPr bwMode="auto">
            <a:xfrm>
              <a:off x="26368375" y="14370110"/>
              <a:ext cx="7313613" cy="247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3876" tIns="16938" rIns="33876" bIns="16938">
              <a:spAutoFit/>
            </a:bodyPr>
            <a:lstStyle>
              <a:lvl1pPr marL="415925" indent="-415925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Font : </a:t>
              </a:r>
              <a:r>
                <a:rPr lang="en-IN" altLang="en-US" sz="3200" b="1" dirty="0" smtClean="0"/>
                <a:t> </a:t>
              </a:r>
              <a:r>
                <a:rPr lang="en-IN" altLang="en-US" sz="3200" b="1" dirty="0"/>
                <a:t>Times New Roman  - </a:t>
              </a:r>
              <a:r>
                <a:rPr lang="en-IN" altLang="en-US" sz="3200" b="1" dirty="0" smtClean="0"/>
                <a:t>&lt;20</a:t>
              </a:r>
              <a:endParaRPr lang="en-IN" altLang="en-US" sz="3200" b="1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You can adjust the spacing depending on the content </a:t>
              </a:r>
              <a:endParaRPr lang="en-IN" altLang="en-US" sz="3200" b="1" baseline="30000" dirty="0"/>
            </a:p>
            <a:p>
              <a:pPr>
                <a:lnSpc>
                  <a:spcPct val="95000"/>
                </a:lnSpc>
              </a:pPr>
              <a:endParaRPr lang="en-US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36"/>
            <p:cNvSpPr txBox="1">
              <a:spLocks noChangeArrowheads="1"/>
            </p:cNvSpPr>
            <p:nvPr/>
          </p:nvSpPr>
          <p:spPr bwMode="auto">
            <a:xfrm>
              <a:off x="26368375" y="6845360"/>
              <a:ext cx="7313613" cy="3455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3876" tIns="16938" rIns="33876" bIns="16938">
              <a:spAutoFit/>
            </a:bodyPr>
            <a:lstStyle>
              <a:lvl1pPr marL="415925" indent="-415925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Font : </a:t>
              </a:r>
              <a:r>
                <a:rPr lang="en-IN" altLang="en-US" sz="3200" b="1" dirty="0" smtClean="0"/>
                <a:t> </a:t>
              </a:r>
              <a:r>
                <a:rPr lang="en-IN" altLang="en-US" sz="2800" b="1" dirty="0">
                  <a:latin typeface="Times New Roman" pitchFamily="18" charset="0"/>
                  <a:cs typeface="Times New Roman" pitchFamily="18" charset="0"/>
                </a:rPr>
                <a:t>Times New Roman  - </a:t>
              </a:r>
              <a:r>
                <a:rPr lang="en-IN" altLang="en-US" sz="2800" b="1" dirty="0" smtClean="0">
                  <a:latin typeface="Times New Roman" pitchFamily="18" charset="0"/>
                  <a:cs typeface="Times New Roman" pitchFamily="18" charset="0"/>
                </a:rPr>
                <a:t>&gt;/=28</a:t>
              </a:r>
              <a:endParaRPr lang="en-IN" altLang="en-US" sz="2800" b="1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You can adjust the spacing depending on the content </a:t>
              </a: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baseline="30000" dirty="0"/>
            </a:p>
            <a:p>
              <a:pPr>
                <a:lnSpc>
                  <a:spcPct val="95000"/>
                </a:lnSpc>
              </a:pPr>
              <a:endParaRPr lang="en-US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4" name="Text Box 36"/>
            <p:cNvSpPr txBox="1">
              <a:spLocks noChangeArrowheads="1"/>
            </p:cNvSpPr>
            <p:nvPr/>
          </p:nvSpPr>
          <p:spPr bwMode="auto">
            <a:xfrm>
              <a:off x="9513570" y="6802497"/>
              <a:ext cx="7315200" cy="5262563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  <a:effectLst/>
          </p:spPr>
          <p:txBody>
            <a:bodyPr lIns="33876" tIns="16938" rIns="33876" bIns="16938">
              <a:spAutoFit/>
            </a:bodyPr>
            <a:lstStyle>
              <a:lvl1pPr marL="415925" indent="-415925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Font : </a:t>
              </a:r>
              <a:r>
                <a:rPr lang="en-IN" altLang="en-US" sz="3200" b="1" dirty="0" smtClean="0"/>
                <a:t> </a:t>
              </a:r>
              <a:r>
                <a:rPr lang="en-IN" altLang="en-US" sz="3200" b="1" dirty="0"/>
                <a:t>Times New Roman  - </a:t>
              </a:r>
              <a:r>
                <a:rPr lang="en-IN" altLang="en-US" sz="3200" b="1" dirty="0" smtClean="0"/>
                <a:t>&gt;/=28</a:t>
              </a:r>
              <a:endParaRPr lang="en-IN" altLang="en-US" sz="3200" b="1" dirty="0"/>
            </a:p>
            <a:p>
              <a:pPr marL="0" indent="0" eaLnBrk="1" hangingPunct="1">
                <a:defRPr/>
              </a:pPr>
              <a:endParaRPr lang="en-IN" altLang="en-US" sz="3200" b="1" dirty="0"/>
            </a:p>
            <a:p>
              <a:pPr marL="0" indent="0" eaLnBrk="1" hangingPunct="1">
                <a:defRPr/>
              </a:pPr>
              <a:endParaRPr lang="en-IN" altLang="en-US" sz="3200" b="1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r>
                <a:rPr lang="en-IN" altLang="en-US" sz="3200" b="1" dirty="0"/>
                <a:t>You can adjust the spacing depending on the content </a:t>
              </a:r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>
                <a:lnSpc>
                  <a:spcPct val="95000"/>
                </a:lnSpc>
                <a:defRPr/>
              </a:pPr>
              <a:endParaRPr lang="en-US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61408" y="15849660"/>
              <a:ext cx="3092450" cy="21669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808080"/>
              </a:solidFill>
              <a:prstDash val="solid"/>
            </a:ln>
          </p:spPr>
          <p:txBody>
            <a:bodyPr wrap="none" lIns="82100" tIns="41050" rIns="82100" bIns="41050" anchor="ctr" compatLnSpc="0"/>
            <a:lstStyle/>
            <a:p>
              <a:pPr algn="ctr" defTabSz="2591569" eaLnBrk="1" fontAlgn="auto" hangingPunct="1">
                <a:spcBef>
                  <a:spcPts val="0"/>
                </a:spcBef>
                <a:spcAft>
                  <a:spcPts val="0"/>
                </a:spcAft>
                <a:defRPr sz="820"/>
              </a:pPr>
              <a:r>
                <a:rPr lang="en-US" sz="2554" dirty="0">
                  <a:latin typeface="Arial" pitchFamily="18"/>
                  <a:ea typeface="Microsoft YaHei" pitchFamily="2"/>
                  <a:cs typeface="Mangal" pitchFamily="2"/>
                </a:rPr>
                <a:t>Pic / graph/ image</a:t>
              </a:r>
            </a:p>
            <a:p>
              <a:pPr algn="ctr" defTabSz="2591569" eaLnBrk="1" fontAlgn="auto" hangingPunct="1">
                <a:spcBef>
                  <a:spcPts val="0"/>
                </a:spcBef>
                <a:spcAft>
                  <a:spcPts val="0"/>
                </a:spcAft>
                <a:defRPr sz="820"/>
              </a:pPr>
              <a:endParaRPr lang="en-US" sz="2554" dirty="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defTabSz="2591569" eaLnBrk="1" fontAlgn="auto" hangingPunct="1">
                <a:spcBef>
                  <a:spcPts val="0"/>
                </a:spcBef>
                <a:spcAft>
                  <a:spcPts val="0"/>
                </a:spcAft>
                <a:defRPr sz="820"/>
              </a:pPr>
              <a:r>
                <a:rPr lang="en-US" sz="2554" dirty="0">
                  <a:latin typeface="Arial" pitchFamily="18"/>
                  <a:ea typeface="Microsoft YaHei" pitchFamily="2"/>
                  <a:cs typeface="Mangal" pitchFamily="2"/>
                </a:rPr>
                <a:t>(optional)</a:t>
              </a:r>
            </a:p>
          </p:txBody>
        </p:sp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9296083" y="12911197"/>
              <a:ext cx="7315200" cy="345598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  <a:effectLst/>
          </p:spPr>
          <p:txBody>
            <a:bodyPr lIns="33876" tIns="16938" rIns="33876" bIns="16938">
              <a:spAutoFit/>
            </a:bodyPr>
            <a:lstStyle>
              <a:lvl1pPr marL="415925" indent="-415925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Font : </a:t>
              </a:r>
              <a:r>
                <a:rPr lang="en-IN" altLang="en-US" sz="3200" b="1" dirty="0" smtClean="0"/>
                <a:t>Times </a:t>
              </a:r>
              <a:r>
                <a:rPr lang="en-IN" altLang="en-US" sz="3200" b="1" dirty="0"/>
                <a:t>New Roman  - </a:t>
              </a:r>
              <a:r>
                <a:rPr lang="en-IN" altLang="en-US" sz="3200" b="1" dirty="0" smtClean="0"/>
                <a:t>&gt;/=28</a:t>
              </a:r>
              <a:endParaRPr lang="en-IN" altLang="en-US" sz="3200" b="1" dirty="0"/>
            </a:p>
            <a:p>
              <a:pPr marL="0" indent="0" eaLnBrk="1" hangingPunct="1">
                <a:defRPr/>
              </a:pPr>
              <a:endParaRPr lang="en-IN" altLang="en-US" sz="3200" b="1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r>
                <a:rPr lang="en-IN" altLang="en-US" sz="3200" b="1" dirty="0"/>
                <a:t>You can adjust the spacing depending on the content </a:t>
              </a: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>
                <a:lnSpc>
                  <a:spcPct val="95000"/>
                </a:lnSpc>
                <a:defRPr/>
              </a:pPr>
              <a:endParaRPr lang="en-US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6"/>
            <p:cNvSpPr txBox="1">
              <a:spLocks noChangeArrowheads="1"/>
            </p:cNvSpPr>
            <p:nvPr/>
          </p:nvSpPr>
          <p:spPr bwMode="auto">
            <a:xfrm>
              <a:off x="1019175" y="6908860"/>
              <a:ext cx="7315200" cy="3455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3876" tIns="16938" rIns="33876" bIns="16938">
              <a:spAutoFit/>
            </a:bodyPr>
            <a:lstStyle>
              <a:lvl1pPr marL="415925" indent="-415925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Font : </a:t>
              </a:r>
              <a:r>
                <a:rPr lang="en-IN" altLang="en-US" sz="3200" b="1" dirty="0" smtClean="0"/>
                <a:t>Times </a:t>
              </a:r>
              <a:r>
                <a:rPr lang="en-IN" altLang="en-US" sz="3200" b="1" dirty="0"/>
                <a:t>New Roman  </a:t>
              </a:r>
              <a:r>
                <a:rPr lang="en-IN" altLang="en-US" sz="3200" b="1" dirty="0" smtClean="0"/>
                <a:t>-&gt;/= </a:t>
              </a:r>
              <a:r>
                <a:rPr lang="en-IN" altLang="en-US" sz="3200" b="1" dirty="0"/>
                <a:t>28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You can adjust the spacing depending on the content </a:t>
              </a: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</a:pPr>
              <a:endParaRPr lang="en-IN" altLang="en-US" sz="3200" b="1" baseline="30000" dirty="0"/>
            </a:p>
            <a:p>
              <a:pPr>
                <a:lnSpc>
                  <a:spcPct val="95000"/>
                </a:lnSpc>
              </a:pPr>
              <a:endParaRPr lang="en-US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17816830" y="6580247"/>
              <a:ext cx="7315200" cy="345598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  <a:effectLst/>
          </p:spPr>
          <p:txBody>
            <a:bodyPr lIns="33876" tIns="16938" rIns="33876" bIns="16938">
              <a:spAutoFit/>
            </a:bodyPr>
            <a:lstStyle>
              <a:lvl1pPr marL="415925" indent="-415925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en-IN" altLang="en-US" sz="3200" b="1" dirty="0"/>
                <a:t>Font : </a:t>
              </a:r>
              <a:r>
                <a:rPr lang="en-IN" altLang="en-US" sz="3200" b="1" dirty="0" smtClean="0"/>
                <a:t> </a:t>
              </a:r>
              <a:r>
                <a:rPr lang="en-IN" altLang="en-US" sz="3200" b="1" dirty="0"/>
                <a:t>Times New Roman  - </a:t>
              </a:r>
              <a:r>
                <a:rPr lang="en-IN" altLang="en-US" sz="3200" b="1" dirty="0" smtClean="0"/>
                <a:t>&gt;/=28</a:t>
              </a:r>
              <a:endParaRPr lang="en-IN" altLang="en-US" sz="3200" b="1" dirty="0"/>
            </a:p>
            <a:p>
              <a:pPr marL="0" indent="0" eaLnBrk="1" hangingPunct="1">
                <a:defRPr/>
              </a:pPr>
              <a:endParaRPr lang="en-IN" altLang="en-US" sz="3200" b="1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r>
                <a:rPr lang="en-IN" altLang="en-US" sz="3200" b="1" dirty="0"/>
                <a:t>You can adjust the spacing depending on the content </a:t>
              </a: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 eaLnBrk="1" hangingPunct="1">
                <a:buFont typeface="Arial" panose="020B0604020202020204" pitchFamily="34" charset="0"/>
                <a:buChar char="•"/>
                <a:defRPr/>
              </a:pPr>
              <a:endParaRPr lang="en-IN" altLang="en-US" sz="3200" b="1" baseline="30000" dirty="0"/>
            </a:p>
            <a:p>
              <a:pPr>
                <a:lnSpc>
                  <a:spcPct val="95000"/>
                </a:lnSpc>
                <a:defRPr/>
              </a:pPr>
              <a:endParaRPr lang="en-US" alt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820255" y="11212572"/>
              <a:ext cx="3090863" cy="21669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808080"/>
              </a:solidFill>
              <a:prstDash val="solid"/>
            </a:ln>
          </p:spPr>
          <p:txBody>
            <a:bodyPr wrap="none" lIns="82100" tIns="41050" rIns="82100" bIns="41050" anchor="ctr" compatLnSpc="0"/>
            <a:lstStyle/>
            <a:p>
              <a:pPr algn="ctr" defTabSz="2591569" eaLnBrk="1" fontAlgn="auto" hangingPunct="1">
                <a:spcBef>
                  <a:spcPts val="0"/>
                </a:spcBef>
                <a:spcAft>
                  <a:spcPts val="0"/>
                </a:spcAft>
                <a:defRPr sz="820"/>
              </a:pPr>
              <a:r>
                <a:rPr lang="en-US" sz="2554" dirty="0">
                  <a:latin typeface="Arial" pitchFamily="18"/>
                  <a:ea typeface="Microsoft YaHei" pitchFamily="2"/>
                  <a:cs typeface="Mangal" pitchFamily="2"/>
                </a:rPr>
                <a:t>Pic / graph/ image</a:t>
              </a:r>
            </a:p>
            <a:p>
              <a:pPr algn="ctr" defTabSz="2591569" eaLnBrk="1" fontAlgn="auto" hangingPunct="1">
                <a:spcBef>
                  <a:spcPts val="0"/>
                </a:spcBef>
                <a:spcAft>
                  <a:spcPts val="0"/>
                </a:spcAft>
                <a:defRPr sz="820"/>
              </a:pPr>
              <a:endParaRPr lang="en-US" sz="2554" dirty="0">
                <a:latin typeface="Arial" pitchFamily="18"/>
                <a:ea typeface="Microsoft YaHei" pitchFamily="2"/>
                <a:cs typeface="Mangal" pitchFamily="2"/>
              </a:endParaRPr>
            </a:p>
            <a:p>
              <a:pPr algn="ctr" defTabSz="2591569" eaLnBrk="1" fontAlgn="auto" hangingPunct="1">
                <a:spcBef>
                  <a:spcPts val="0"/>
                </a:spcBef>
                <a:spcAft>
                  <a:spcPts val="0"/>
                </a:spcAft>
                <a:defRPr sz="820"/>
              </a:pPr>
              <a:r>
                <a:rPr lang="en-US" sz="2554" dirty="0">
                  <a:latin typeface="Arial" pitchFamily="18"/>
                  <a:ea typeface="Microsoft YaHei" pitchFamily="2"/>
                  <a:cs typeface="Mangal" pitchFamily="2"/>
                </a:rPr>
                <a:t>(optional)</a:t>
              </a:r>
            </a:p>
          </p:txBody>
        </p:sp>
        <p:sp>
          <p:nvSpPr>
            <p:cNvPr id="2070" name="TextBox 31"/>
            <p:cNvSpPr txBox="1">
              <a:spLocks noChangeArrowheads="1"/>
            </p:cNvSpPr>
            <p:nvPr/>
          </p:nvSpPr>
          <p:spPr bwMode="auto">
            <a:xfrm>
              <a:off x="26004265" y="18828762"/>
              <a:ext cx="731520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eaLnBrk="0" fontAlgn="base" hangingPunct="0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IN" altLang="en-US" sz="4000" b="1" dirty="0" smtClean="0"/>
                <a:t>Category : Type here  </a:t>
              </a:r>
              <a:endParaRPr lang="en-IN" altLang="en-US" sz="4000" b="1" dirty="0"/>
            </a:p>
          </p:txBody>
        </p:sp>
        <p:sp>
          <p:nvSpPr>
            <p:cNvPr id="24" name="TextBox 19"/>
            <p:cNvSpPr txBox="1">
              <a:spLocks noChangeArrowheads="1"/>
            </p:cNvSpPr>
            <p:nvPr/>
          </p:nvSpPr>
          <p:spPr bwMode="auto">
            <a:xfrm>
              <a:off x="365125" y="1797269"/>
              <a:ext cx="33316863" cy="1826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2431390" eaLnBrk="1" fontAlgn="auto" hangingPunct="1">
                <a:spcBef>
                  <a:spcPts val="1000"/>
                </a:spcBef>
                <a:spcAft>
                  <a:spcPts val="0"/>
                </a:spcAft>
                <a:defRPr/>
              </a:pPr>
              <a:r>
                <a:rPr lang="en-IN" sz="3200" b="1" dirty="0"/>
                <a:t>TITLE  </a:t>
              </a:r>
              <a:r>
                <a:rPr lang="en-IN" sz="3200" b="1" cap="all" dirty="0"/>
                <a:t> </a:t>
              </a:r>
              <a:r>
                <a:rPr lang="en-IN" sz="3200" b="1" cap="all" dirty="0" smtClean="0"/>
                <a:t>(FONT </a:t>
              </a:r>
              <a:r>
                <a:rPr lang="en-IN" sz="3200" b="1" cap="all" dirty="0"/>
                <a:t>– </a:t>
              </a:r>
              <a:r>
                <a:rPr lang="en-IN" sz="3200" b="1" cap="all" dirty="0" smtClean="0"/>
                <a:t>TIMES NEW ROMAN - &gt;/=32) </a:t>
              </a:r>
              <a:endParaRPr lang="en-IN" sz="3200" b="1" cap="all" dirty="0"/>
            </a:p>
            <a:p>
              <a:pPr algn="ctr" defTabSz="2431390" eaLnBrk="1" fontAlgn="auto" hangingPunct="1">
                <a:spcBef>
                  <a:spcPts val="1000"/>
                </a:spcBef>
                <a:spcAft>
                  <a:spcPts val="0"/>
                </a:spcAft>
                <a:defRPr/>
              </a:pPr>
              <a:r>
                <a:rPr lang="en-IN" sz="3200" b="1" dirty="0">
                  <a:latin typeface="Times New Roman" pitchFamily="18" charset="0"/>
                  <a:cs typeface="Times New Roman" pitchFamily="18" charset="0"/>
                </a:rPr>
                <a:t>First name, </a:t>
              </a:r>
              <a:r>
                <a:rPr lang="en-IN" sz="3200" b="1" dirty="0" smtClean="0">
                  <a:latin typeface="Times New Roman" pitchFamily="18" charset="0"/>
                  <a:cs typeface="Times New Roman" pitchFamily="18" charset="0"/>
                </a:rPr>
                <a:t>middle </a:t>
              </a:r>
              <a:r>
                <a:rPr lang="en-IN" sz="3200" b="1" dirty="0">
                  <a:latin typeface="Times New Roman" pitchFamily="18" charset="0"/>
                  <a:cs typeface="Times New Roman" pitchFamily="18" charset="0"/>
                </a:rPr>
                <a:t>name, Surname </a:t>
              </a:r>
              <a:r>
                <a:rPr lang="en-IN" sz="3200" b="1" dirty="0" smtClean="0">
                  <a:latin typeface="Times New Roman" pitchFamily="18" charset="0"/>
                  <a:cs typeface="Times New Roman" pitchFamily="18" charset="0"/>
                </a:rPr>
                <a:t>(author 1) </a:t>
              </a:r>
              <a:r>
                <a:rPr lang="en-IN" sz="3200" b="1" dirty="0">
                  <a:latin typeface="Times New Roman" pitchFamily="18" charset="0"/>
                  <a:cs typeface="Times New Roman" pitchFamily="18" charset="0"/>
                </a:rPr>
                <a:t>, First name, </a:t>
              </a:r>
              <a:r>
                <a:rPr lang="en-IN" sz="3200" b="1" dirty="0" smtClean="0">
                  <a:latin typeface="Times New Roman" pitchFamily="18" charset="0"/>
                  <a:cs typeface="Times New Roman" pitchFamily="18" charset="0"/>
                </a:rPr>
                <a:t>middle </a:t>
              </a:r>
              <a:r>
                <a:rPr lang="en-IN" sz="3200" b="1" dirty="0">
                  <a:latin typeface="Times New Roman" pitchFamily="18" charset="0"/>
                  <a:cs typeface="Times New Roman" pitchFamily="18" charset="0"/>
                </a:rPr>
                <a:t>name, Surname </a:t>
              </a:r>
              <a:r>
                <a:rPr lang="en-IN" sz="3200" b="1" dirty="0" smtClean="0">
                  <a:latin typeface="Times New Roman" pitchFamily="18" charset="0"/>
                  <a:cs typeface="Times New Roman" pitchFamily="18" charset="0"/>
                </a:rPr>
                <a:t>(author 2</a:t>
              </a:r>
              <a:r>
                <a:rPr lang="en-IN" sz="3200" b="1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IN" sz="3200" b="1" smtClean="0">
                  <a:latin typeface="Times New Roman" pitchFamily="18" charset="0"/>
                  <a:cs typeface="Times New Roman" pitchFamily="18" charset="0"/>
                </a:rPr>
                <a:t>up to </a:t>
              </a:r>
              <a:r>
                <a:rPr lang="en-IN" sz="3200" b="1" dirty="0" smtClean="0">
                  <a:latin typeface="Times New Roman" pitchFamily="18" charset="0"/>
                  <a:cs typeface="Times New Roman" pitchFamily="18" charset="0"/>
                </a:rPr>
                <a:t>4 authors (Presenting </a:t>
              </a:r>
              <a:r>
                <a:rPr lang="en-IN" sz="3200" b="1" dirty="0">
                  <a:latin typeface="Times New Roman" pitchFamily="18" charset="0"/>
                  <a:cs typeface="Times New Roman" pitchFamily="18" charset="0"/>
                </a:rPr>
                <a:t>author-bold &amp; underlined)</a:t>
              </a:r>
            </a:p>
            <a:p>
              <a:pPr algn="ctr" defTabSz="2431390" eaLnBrk="1" fontAlgn="auto" hangingPunct="1">
                <a:spcBef>
                  <a:spcPts val="1000"/>
                </a:spcBef>
                <a:spcAft>
                  <a:spcPts val="0"/>
                </a:spcAft>
                <a:defRPr/>
              </a:pPr>
              <a:r>
                <a:rPr lang="en-IN" sz="3200" b="1" i="1" dirty="0">
                  <a:latin typeface="Times New Roman" pitchFamily="18" charset="0"/>
                  <a:cs typeface="Times New Roman" pitchFamily="18" charset="0"/>
                </a:rPr>
                <a:t>Department, Institution, City,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034045" y="5257161"/>
              <a:ext cx="4274248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en-US" sz="5400" b="1" dirty="0" smtClean="0"/>
                <a:t>Clinical Profile</a:t>
              </a:r>
              <a:endParaRPr lang="en-US" sz="5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927862" y="5232360"/>
              <a:ext cx="319350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en-US" sz="5400" b="1" dirty="0"/>
                <a:t>Discussion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953105" y="5253792"/>
              <a:ext cx="331693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431390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5400" b="1" dirty="0"/>
                <a:t>Conclusion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695017" y="5198348"/>
              <a:ext cx="3773341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b="1" dirty="0"/>
                <a:t>Introduction</a:t>
              </a:r>
              <a:endParaRPr lang="en-US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076920" y="1251284"/>
            <a:ext cx="12022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MIDYEAR CME IN PATHOLOGY (MC-IAPM)2024 DYPMC, PIMPRI PUNE.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encrypted-tbn0.gstatic.com/images?q=tbn:ANd9GcSUPgyce4rwP-N62jN0U1KwNVuFOTasiwGNeuJGw_0gMQ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41" y="647700"/>
            <a:ext cx="3027360" cy="3027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796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193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</dc:creator>
  <cp:lastModifiedBy>sandhya.palande</cp:lastModifiedBy>
  <cp:revision>50</cp:revision>
  <dcterms:created xsi:type="dcterms:W3CDTF">2016-07-28T21:52:09Z</dcterms:created>
  <dcterms:modified xsi:type="dcterms:W3CDTF">2024-04-23T10:52:15Z</dcterms:modified>
</cp:coreProperties>
</file>